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4"/>
  </p:notesMasterIdLst>
  <p:sldIdLst>
    <p:sldId id="317" r:id="rId2"/>
    <p:sldId id="341" r:id="rId3"/>
    <p:sldId id="348" r:id="rId4"/>
    <p:sldId id="349" r:id="rId5"/>
    <p:sldId id="350" r:id="rId6"/>
    <p:sldId id="351" r:id="rId7"/>
    <p:sldId id="342" r:id="rId8"/>
    <p:sldId id="324" r:id="rId9"/>
    <p:sldId id="334" r:id="rId10"/>
    <p:sldId id="339" r:id="rId11"/>
    <p:sldId id="325" r:id="rId12"/>
    <p:sldId id="331" r:id="rId13"/>
    <p:sldId id="332" r:id="rId14"/>
    <p:sldId id="361" r:id="rId15"/>
    <p:sldId id="362" r:id="rId16"/>
    <p:sldId id="346" r:id="rId17"/>
    <p:sldId id="345" r:id="rId18"/>
    <p:sldId id="344" r:id="rId19"/>
    <p:sldId id="340" r:id="rId20"/>
    <p:sldId id="343" r:id="rId21"/>
    <p:sldId id="352" r:id="rId22"/>
    <p:sldId id="358" r:id="rId23"/>
    <p:sldId id="360" r:id="rId24"/>
    <p:sldId id="335" r:id="rId25"/>
    <p:sldId id="353" r:id="rId26"/>
    <p:sldId id="354" r:id="rId27"/>
    <p:sldId id="359" r:id="rId28"/>
    <p:sldId id="336" r:id="rId29"/>
    <p:sldId id="338" r:id="rId30"/>
    <p:sldId id="337" r:id="rId31"/>
    <p:sldId id="347" r:id="rId32"/>
    <p:sldId id="357" r:id="rId33"/>
    <p:sldId id="355" r:id="rId34"/>
    <p:sldId id="356" r:id="rId35"/>
    <p:sldId id="319" r:id="rId36"/>
    <p:sldId id="320" r:id="rId37"/>
    <p:sldId id="321" r:id="rId38"/>
    <p:sldId id="323" r:id="rId39"/>
    <p:sldId id="328" r:id="rId40"/>
    <p:sldId id="329" r:id="rId41"/>
    <p:sldId id="333" r:id="rId42"/>
    <p:sldId id="326" r:id="rId43"/>
    <p:sldId id="327" r:id="rId44"/>
    <p:sldId id="318" r:id="rId45"/>
    <p:sldId id="322" r:id="rId46"/>
    <p:sldId id="283" r:id="rId47"/>
    <p:sldId id="299" r:id="rId48"/>
    <p:sldId id="289" r:id="rId49"/>
    <p:sldId id="286" r:id="rId50"/>
    <p:sldId id="287" r:id="rId51"/>
    <p:sldId id="288" r:id="rId52"/>
    <p:sldId id="290" r:id="rId53"/>
    <p:sldId id="291" r:id="rId54"/>
    <p:sldId id="292" r:id="rId55"/>
    <p:sldId id="284" r:id="rId56"/>
    <p:sldId id="300" r:id="rId57"/>
    <p:sldId id="301" r:id="rId58"/>
    <p:sldId id="302" r:id="rId59"/>
    <p:sldId id="303" r:id="rId60"/>
    <p:sldId id="306" r:id="rId61"/>
    <p:sldId id="304" r:id="rId62"/>
    <p:sldId id="305" r:id="rId63"/>
    <p:sldId id="307" r:id="rId64"/>
    <p:sldId id="308" r:id="rId65"/>
    <p:sldId id="296" r:id="rId66"/>
    <p:sldId id="297" r:id="rId67"/>
    <p:sldId id="310" r:id="rId68"/>
    <p:sldId id="311" r:id="rId69"/>
    <p:sldId id="312" r:id="rId70"/>
    <p:sldId id="298" r:id="rId71"/>
    <p:sldId id="314" r:id="rId72"/>
    <p:sldId id="315" r:id="rId73"/>
    <p:sldId id="316" r:id="rId74"/>
    <p:sldId id="309" r:id="rId75"/>
    <p:sldId id="294" r:id="rId76"/>
    <p:sldId id="293" r:id="rId77"/>
    <p:sldId id="313" r:id="rId78"/>
    <p:sldId id="295" r:id="rId79"/>
    <p:sldId id="256" r:id="rId80"/>
    <p:sldId id="257" r:id="rId81"/>
    <p:sldId id="274" r:id="rId82"/>
    <p:sldId id="258" r:id="rId83"/>
    <p:sldId id="259" r:id="rId84"/>
    <p:sldId id="260" r:id="rId85"/>
    <p:sldId id="261" r:id="rId86"/>
    <p:sldId id="262" r:id="rId87"/>
    <p:sldId id="263" r:id="rId88"/>
    <p:sldId id="264" r:id="rId89"/>
    <p:sldId id="266" r:id="rId90"/>
    <p:sldId id="275" r:id="rId91"/>
    <p:sldId id="268" r:id="rId92"/>
    <p:sldId id="267" r:id="rId93"/>
    <p:sldId id="269" r:id="rId94"/>
    <p:sldId id="270" r:id="rId95"/>
    <p:sldId id="265" r:id="rId96"/>
    <p:sldId id="273" r:id="rId97"/>
    <p:sldId id="271" r:id="rId98"/>
    <p:sldId id="272" r:id="rId99"/>
    <p:sldId id="282" r:id="rId100"/>
    <p:sldId id="277" r:id="rId101"/>
    <p:sldId id="279" r:id="rId102"/>
    <p:sldId id="281" r:id="rId10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3 (02/07/2019)" id="{F1B1DCC2-59F7-47FB-B72F-030298CE1019}">
          <p14:sldIdLst>
            <p14:sldId id="317"/>
            <p14:sldId id="341"/>
            <p14:sldId id="348"/>
            <p14:sldId id="349"/>
            <p14:sldId id="350"/>
            <p14:sldId id="351"/>
            <p14:sldId id="342"/>
            <p14:sldId id="324"/>
            <p14:sldId id="334"/>
            <p14:sldId id="339"/>
            <p14:sldId id="325"/>
            <p14:sldId id="331"/>
            <p14:sldId id="332"/>
            <p14:sldId id="361"/>
            <p14:sldId id="362"/>
            <p14:sldId id="346"/>
            <p14:sldId id="345"/>
            <p14:sldId id="344"/>
            <p14:sldId id="340"/>
            <p14:sldId id="343"/>
            <p14:sldId id="352"/>
            <p14:sldId id="358"/>
            <p14:sldId id="360"/>
            <p14:sldId id="335"/>
            <p14:sldId id="353"/>
            <p14:sldId id="354"/>
            <p14:sldId id="359"/>
            <p14:sldId id="336"/>
            <p14:sldId id="338"/>
            <p14:sldId id="337"/>
            <p14:sldId id="347"/>
            <p14:sldId id="357"/>
            <p14:sldId id="355"/>
            <p14:sldId id="356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8D3B67-0F71-4110-89FC-9C3D3ED97AC8}" v="715" dt="2019-07-02T11:48:18.211"/>
    <p1510:client id="{AA192CAC-6486-4EDF-A55B-BD09A2B748C1}" v="4383" dt="2019-07-02T19:47:45.4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5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microsoft.com/office/2016/11/relationships/changesInfo" Target="changesInfos/changesInfo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redo custSel mod addSld delSld modSld sldOrd modSection">
      <pc:chgData name="Davor Josipovic" userId="c5beaa7c1ac2955a" providerId="LiveId" clId="{AA192CAC-6486-4EDF-A55B-BD09A2B748C1}" dt="2019-07-02T19:47:45.436" v="4366" actId="1076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7-01T20:00:18.653" v="4002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7-01T20:00:18.653" v="4002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ord">
        <pc:chgData name="Davor Josipovic" userId="c5beaa7c1ac2955a" providerId="LiveId" clId="{AA192CAC-6486-4EDF-A55B-BD09A2B748C1}" dt="2019-07-01T20:02:13.535" v="4074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20:02:13.535" v="4074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 modNotesTx">
        <pc:chgData name="Davor Josipovic" userId="c5beaa7c1ac2955a" providerId="LiveId" clId="{AA192CAC-6486-4EDF-A55B-BD09A2B748C1}" dt="2019-07-01T20:26:53.187" v="4245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58:41.014" v="3956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  <pc:spChg chg="mod">
          <ac:chgData name="Davor Josipovic" userId="c5beaa7c1ac2955a" providerId="LiveId" clId="{AA192CAC-6486-4EDF-A55B-BD09A2B748C1}" dt="2019-07-01T19:58:41.014" v="3956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">
        <pc:chgData name="Davor Josipovic" userId="c5beaa7c1ac2955a" providerId="LiveId" clId="{AA192CAC-6486-4EDF-A55B-BD09A2B748C1}" dt="2019-07-02T19:43:45.363" v="4353" actId="1076"/>
        <pc:sldMkLst>
          <pc:docMk/>
          <pc:sldMk cId="2044329185" sldId="335"/>
        </pc:sldMkLst>
        <pc:picChg chg="add del mod">
          <ac:chgData name="Davor Josipovic" userId="c5beaa7c1ac2955a" providerId="LiveId" clId="{AA192CAC-6486-4EDF-A55B-BD09A2B748C1}" dt="2019-07-02T19:28:59.344" v="4336" actId="478"/>
          <ac:picMkLst>
            <pc:docMk/>
            <pc:sldMk cId="2044329185" sldId="335"/>
            <ac:picMk id="3" creationId="{B35CDCC9-754C-45C9-A980-87CD326E14FA}"/>
          </ac:picMkLst>
        </pc:picChg>
        <pc:picChg chg="add mod">
          <ac:chgData name="Davor Josipovic" userId="c5beaa7c1ac2955a" providerId="LiveId" clId="{AA192CAC-6486-4EDF-A55B-BD09A2B748C1}" dt="2019-07-02T19:43:45.363" v="4353" actId="1076"/>
          <ac:picMkLst>
            <pc:docMk/>
            <pc:sldMk cId="2044329185" sldId="335"/>
            <ac:picMk id="4" creationId="{14953F31-1092-4C91-991D-3609B404A5F2}"/>
          </ac:picMkLst>
        </pc:picChg>
      </pc:sldChg>
      <pc:sldChg chg="ord">
        <pc:chgData name="Davor Josipovic" userId="c5beaa7c1ac2955a" providerId="LiveId" clId="{AA192CAC-6486-4EDF-A55B-BD09A2B748C1}" dt="2019-07-01T20:29:51.785" v="4301"/>
        <pc:sldMkLst>
          <pc:docMk/>
          <pc:sldMk cId="3715892533" sldId="336"/>
        </pc:sldMkLst>
      </pc:sldChg>
      <pc:sldChg chg="addSp delSp">
        <pc:chgData name="Davor Josipovic" userId="c5beaa7c1ac2955a" providerId="LiveId" clId="{AA192CAC-6486-4EDF-A55B-BD09A2B748C1}" dt="2019-07-02T19:43:45.905" v="4354"/>
        <pc:sldMkLst>
          <pc:docMk/>
          <pc:sldMk cId="2505585746" sldId="337"/>
        </pc:sldMkLst>
        <pc:picChg chg="add del">
          <ac:chgData name="Davor Josipovic" userId="c5beaa7c1ac2955a" providerId="LiveId" clId="{AA192CAC-6486-4EDF-A55B-BD09A2B748C1}" dt="2019-07-02T19:43:45.905" v="4354"/>
          <ac:picMkLst>
            <pc:docMk/>
            <pc:sldMk cId="2505585746" sldId="337"/>
            <ac:picMk id="4" creationId="{96BA8FAE-2976-43AB-BF2C-85D69E6A76B7}"/>
          </ac:picMkLst>
        </pc:picChg>
      </pc:sldChg>
      <pc:sldChg chg="addSp delSp modSp">
        <pc:chgData name="Davor Josipovic" userId="c5beaa7c1ac2955a" providerId="LiveId" clId="{AA192CAC-6486-4EDF-A55B-BD09A2B748C1}" dt="2019-07-02T19:45:12.937" v="4363" actId="1076"/>
        <pc:sldMkLst>
          <pc:docMk/>
          <pc:sldMk cId="4204608880" sldId="338"/>
        </pc:sldMkLst>
        <pc:picChg chg="add del">
          <ac:chgData name="Davor Josipovic" userId="c5beaa7c1ac2955a" providerId="LiveId" clId="{AA192CAC-6486-4EDF-A55B-BD09A2B748C1}" dt="2019-07-02T19:43:22.414" v="4345"/>
          <ac:picMkLst>
            <pc:docMk/>
            <pc:sldMk cId="4204608880" sldId="338"/>
            <ac:picMk id="4" creationId="{B87353E9-D007-429A-B480-743213B35D80}"/>
          </ac:picMkLst>
        </pc:picChg>
        <pc:picChg chg="add mod">
          <ac:chgData name="Davor Josipovic" userId="c5beaa7c1ac2955a" providerId="LiveId" clId="{AA192CAC-6486-4EDF-A55B-BD09A2B748C1}" dt="2019-07-02T19:45:12.937" v="4363" actId="1076"/>
          <ac:picMkLst>
            <pc:docMk/>
            <pc:sldMk cId="4204608880" sldId="338"/>
            <ac:picMk id="6" creationId="{D2C856F3-5FBF-490F-91D8-7185F41BD635}"/>
          </ac:picMkLst>
        </pc:picChg>
        <pc:picChg chg="add mod">
          <ac:chgData name="Davor Josipovic" userId="c5beaa7c1ac2955a" providerId="LiveId" clId="{AA192CAC-6486-4EDF-A55B-BD09A2B748C1}" dt="2019-07-02T19:45:08.743" v="4362" actId="1076"/>
          <ac:picMkLst>
            <pc:docMk/>
            <pc:sldMk cId="4204608880" sldId="338"/>
            <ac:picMk id="7" creationId="{A0260204-3A33-4C7E-94A7-7630E2C4882B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7-01T19:12:55.672" v="3691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7-01T19:12:55.672" v="3691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">
        <pc:chgData name="Davor Josipovic" userId="c5beaa7c1ac2955a" providerId="LiveId" clId="{AA192CAC-6486-4EDF-A55B-BD09A2B748C1}" dt="2019-07-01T20:01:35.219" v="4043" actId="20577"/>
        <pc:sldMkLst>
          <pc:docMk/>
          <pc:sldMk cId="2242576791" sldId="342"/>
        </pc:sldMkLst>
        <pc:spChg chg="mod">
          <ac:chgData name="Davor Josipovic" userId="c5beaa7c1ac2955a" providerId="LiveId" clId="{AA192CAC-6486-4EDF-A55B-BD09A2B748C1}" dt="2019-07-01T20:01:35.219" v="4043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19:28:45.534" v="3771" actId="313"/>
        <pc:sldMkLst>
          <pc:docMk/>
          <pc:sldMk cId="3554752118" sldId="343"/>
        </pc:sldMkLst>
        <pc:spChg chg="mod">
          <ac:chgData name="Davor Josipovic" userId="c5beaa7c1ac2955a" providerId="LiveId" clId="{AA192CAC-6486-4EDF-A55B-BD09A2B748C1}" dt="2019-07-01T19:28:45.534" v="3771" actId="313"/>
          <ac:spMkLst>
            <pc:docMk/>
            <pc:sldMk cId="3554752118" sldId="343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02:35.377" v="4123" actId="20577"/>
        <pc:sldMkLst>
          <pc:docMk/>
          <pc:sldMk cId="1759269431" sldId="344"/>
        </pc:sldMkLst>
        <pc:spChg chg="mod">
          <ac:chgData name="Davor Josipovic" userId="c5beaa7c1ac2955a" providerId="LiveId" clId="{AA192CAC-6486-4EDF-A55B-BD09A2B748C1}" dt="2019-07-01T20:02:35.377" v="4123" actId="20577"/>
          <ac:spMkLst>
            <pc:docMk/>
            <pc:sldMk cId="1759269431" sldId="344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27:15.668" v="4269" actId="20577"/>
        <pc:sldMkLst>
          <pc:docMk/>
          <pc:sldMk cId="3851083980" sldId="345"/>
        </pc:sldMkLst>
        <pc:spChg chg="mod">
          <ac:chgData name="Davor Josipovic" userId="c5beaa7c1ac2955a" providerId="LiveId" clId="{AA192CAC-6486-4EDF-A55B-BD09A2B748C1}" dt="2019-07-01T20:27:15.668" v="4269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12:32.372" v="3668" actId="20577"/>
        <pc:sldMkLst>
          <pc:docMk/>
          <pc:sldMk cId="1012656521" sldId="348"/>
        </pc:sldMkLst>
        <pc:spChg chg="mod">
          <ac:chgData name="Davor Josipovic" userId="c5beaa7c1ac2955a" providerId="LiveId" clId="{AA192CAC-6486-4EDF-A55B-BD09A2B748C1}" dt="2019-07-01T19:12:29.257" v="3663" actId="20577"/>
          <ac:spMkLst>
            <pc:docMk/>
            <pc:sldMk cId="1012656521" sldId="34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19:12:32.372" v="3668" actId="20577"/>
          <ac:spMkLst>
            <pc:docMk/>
            <pc:sldMk cId="1012656521" sldId="34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7-01T19:16:35.435" v="3697" actId="20577"/>
        <pc:sldMkLst>
          <pc:docMk/>
          <pc:sldMk cId="1435820087" sldId="349"/>
        </pc:sldMkLst>
        <pc:spChg chg="mod">
          <ac:chgData name="Davor Josipovic" userId="c5beaa7c1ac2955a" providerId="LiveId" clId="{AA192CAC-6486-4EDF-A55B-BD09A2B748C1}" dt="2019-07-01T19:16:35.435" v="3697" actId="20577"/>
          <ac:spMkLst>
            <pc:docMk/>
            <pc:sldMk cId="1435820087" sldId="349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AA192CAC-6486-4EDF-A55B-BD09A2B748C1}" dt="2019-07-01T19:17:42.484" v="3738" actId="404"/>
        <pc:sldMkLst>
          <pc:docMk/>
          <pc:sldMk cId="2773081935" sldId="350"/>
        </pc:sldMkLst>
        <pc:spChg chg="mod">
          <ac:chgData name="Davor Josipovic" userId="c5beaa7c1ac2955a" providerId="LiveId" clId="{AA192CAC-6486-4EDF-A55B-BD09A2B748C1}" dt="2019-07-01T19:17:42.484" v="3738" actId="404"/>
          <ac:spMkLst>
            <pc:docMk/>
            <pc:sldMk cId="2773081935" sldId="350"/>
            <ac:spMk id="2" creationId="{C4EF504A-35B5-4C83-AB58-5C9086BC0544}"/>
          </ac:spMkLst>
        </pc:spChg>
        <pc:spChg chg="del">
          <ac:chgData name="Davor Josipovic" userId="c5beaa7c1ac2955a" providerId="LiveId" clId="{AA192CAC-6486-4EDF-A55B-BD09A2B748C1}" dt="2019-07-01T19:16:24.345" v="3694"/>
          <ac:spMkLst>
            <pc:docMk/>
            <pc:sldMk cId="2773081935" sldId="350"/>
            <ac:spMk id="3" creationId="{3392BB1D-13C0-4A35-8DC0-905003B48EAE}"/>
          </ac:spMkLst>
        </pc:spChg>
        <pc:picChg chg="add mod">
          <ac:chgData name="Davor Josipovic" userId="c5beaa7c1ac2955a" providerId="LiveId" clId="{AA192CAC-6486-4EDF-A55B-BD09A2B748C1}" dt="2019-07-01T19:16:24.345" v="3694"/>
          <ac:picMkLst>
            <pc:docMk/>
            <pc:sldMk cId="2773081935" sldId="350"/>
            <ac:picMk id="4" creationId="{046274AF-472F-4063-AA09-EB847423C510}"/>
          </ac:picMkLst>
        </pc:picChg>
      </pc:sldChg>
      <pc:sldChg chg="delSp modSp add">
        <pc:chgData name="Davor Josipovic" userId="c5beaa7c1ac2955a" providerId="LiveId" clId="{AA192CAC-6486-4EDF-A55B-BD09A2B748C1}" dt="2019-07-01T19:19:39.233" v="3756" actId="20577"/>
        <pc:sldMkLst>
          <pc:docMk/>
          <pc:sldMk cId="497452860" sldId="351"/>
        </pc:sldMkLst>
        <pc:spChg chg="mod">
          <ac:chgData name="Davor Josipovic" userId="c5beaa7c1ac2955a" providerId="LiveId" clId="{AA192CAC-6486-4EDF-A55B-BD09A2B748C1}" dt="2019-07-01T19:19:39.233" v="3756" actId="20577"/>
          <ac:spMkLst>
            <pc:docMk/>
            <pc:sldMk cId="497452860" sldId="351"/>
            <ac:spMk id="3" creationId="{B684F9E5-F86E-4C22-A298-BAF6033EAD66}"/>
          </ac:spMkLst>
        </pc:spChg>
        <pc:spChg chg="del mod">
          <ac:chgData name="Davor Josipovic" userId="c5beaa7c1ac2955a" providerId="LiveId" clId="{AA192CAC-6486-4EDF-A55B-BD09A2B748C1}" dt="2019-07-01T19:19:11.294" v="3744" actId="478"/>
          <ac:spMkLst>
            <pc:docMk/>
            <pc:sldMk cId="497452860" sldId="351"/>
            <ac:spMk id="5" creationId="{0C2CDD3C-6029-4C71-BA60-C885CEB77104}"/>
          </ac:spMkLst>
        </pc:spChg>
        <pc:picChg chg="del">
          <ac:chgData name="Davor Josipovic" userId="c5beaa7c1ac2955a" providerId="LiveId" clId="{AA192CAC-6486-4EDF-A55B-BD09A2B748C1}" dt="2019-07-01T19:19:07.316" v="3742" actId="478"/>
          <ac:picMkLst>
            <pc:docMk/>
            <pc:sldMk cId="497452860" sldId="351"/>
            <ac:picMk id="4" creationId="{96C7B94B-AD3E-4E53-8A09-B79A3EF4E2AA}"/>
          </ac:picMkLst>
        </pc:picChg>
        <pc:picChg chg="del">
          <ac:chgData name="Davor Josipovic" userId="c5beaa7c1ac2955a" providerId="LiveId" clId="{AA192CAC-6486-4EDF-A55B-BD09A2B748C1}" dt="2019-07-01T19:19:06.836" v="3741" actId="478"/>
          <ac:picMkLst>
            <pc:docMk/>
            <pc:sldMk cId="497452860" sldId="351"/>
            <ac:picMk id="7" creationId="{D5443115-89B2-43AE-8A8A-C41E2443C31F}"/>
          </ac:picMkLst>
        </pc:picChg>
      </pc:sldChg>
      <pc:sldChg chg="addSp delSp modSp add ord">
        <pc:chgData name="Davor Josipovic" userId="c5beaa7c1ac2955a" providerId="LiveId" clId="{AA192CAC-6486-4EDF-A55B-BD09A2B748C1}" dt="2019-07-01T20:28:37.453" v="4271"/>
        <pc:sldMkLst>
          <pc:docMk/>
          <pc:sldMk cId="3529612415" sldId="352"/>
        </pc:sldMkLst>
        <pc:spChg chg="add del mod">
          <ac:chgData name="Davor Josipovic" userId="c5beaa7c1ac2955a" providerId="LiveId" clId="{AA192CAC-6486-4EDF-A55B-BD09A2B748C1}" dt="2019-07-01T19:30:05.833" v="3774"/>
          <ac:spMkLst>
            <pc:docMk/>
            <pc:sldMk cId="3529612415" sldId="352"/>
            <ac:spMk id="4" creationId="{1E495A1A-0E4E-42D7-B65E-367CDAC6F914}"/>
          </ac:spMkLst>
        </pc:spChg>
        <pc:picChg chg="del">
          <ac:chgData name="Davor Josipovic" userId="c5beaa7c1ac2955a" providerId="LiveId" clId="{AA192CAC-6486-4EDF-A55B-BD09A2B748C1}" dt="2019-07-01T19:30:03.717" v="3773" actId="478"/>
          <ac:picMkLst>
            <pc:docMk/>
            <pc:sldMk cId="3529612415" sldId="352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0:05.833" v="3774"/>
          <ac:picMkLst>
            <pc:docMk/>
            <pc:sldMk cId="3529612415" sldId="352"/>
            <ac:picMk id="6" creationId="{2955DDA4-03A4-4104-B305-8798E91BF5E0}"/>
          </ac:picMkLst>
        </pc:picChg>
        <pc:picChg chg="add del">
          <ac:chgData name="Davor Josipovic" userId="c5beaa7c1ac2955a" providerId="LiveId" clId="{AA192CAC-6486-4EDF-A55B-BD09A2B748C1}" dt="2019-07-01T20:28:37.453" v="4271"/>
          <ac:picMkLst>
            <pc:docMk/>
            <pc:sldMk cId="3529612415" sldId="352"/>
            <ac:picMk id="7" creationId="{94D0B1FD-943D-4D9C-9E16-471420F77D5F}"/>
          </ac:picMkLst>
        </pc:picChg>
      </pc:sldChg>
      <pc:sldChg chg="addSp delSp modSp add ord">
        <pc:chgData name="Davor Josipovic" userId="c5beaa7c1ac2955a" providerId="LiveId" clId="{AA192CAC-6486-4EDF-A55B-BD09A2B748C1}" dt="2019-07-02T19:31:16.901" v="4339" actId="1076"/>
        <pc:sldMkLst>
          <pc:docMk/>
          <pc:sldMk cId="1036716795" sldId="353"/>
        </pc:sldMkLst>
        <pc:spChg chg="add del mod">
          <ac:chgData name="Davor Josipovic" userId="c5beaa7c1ac2955a" providerId="LiveId" clId="{AA192CAC-6486-4EDF-A55B-BD09A2B748C1}" dt="2019-07-01T19:37:52.839" v="3824"/>
          <ac:spMkLst>
            <pc:docMk/>
            <pc:sldMk cId="1036716795" sldId="353"/>
            <ac:spMk id="4" creationId="{FF148067-EE3E-4EBE-B129-7C4D6DF0C38B}"/>
          </ac:spMkLst>
        </pc:spChg>
        <pc:picChg chg="add mod">
          <ac:chgData name="Davor Josipovic" userId="c5beaa7c1ac2955a" providerId="LiveId" clId="{AA192CAC-6486-4EDF-A55B-BD09A2B748C1}" dt="2019-07-02T19:31:16.901" v="4339" actId="1076"/>
          <ac:picMkLst>
            <pc:docMk/>
            <pc:sldMk cId="1036716795" sldId="353"/>
            <ac:picMk id="3" creationId="{C9053D15-CFF7-4899-BB6B-19E4D7531BD9}"/>
          </ac:picMkLst>
        </pc:picChg>
        <pc:picChg chg="del">
          <ac:chgData name="Davor Josipovic" userId="c5beaa7c1ac2955a" providerId="LiveId" clId="{AA192CAC-6486-4EDF-A55B-BD09A2B748C1}" dt="2019-07-01T19:37:51.057" v="3823" actId="478"/>
          <ac:picMkLst>
            <pc:docMk/>
            <pc:sldMk cId="1036716795" sldId="353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7:52.839" v="3824"/>
          <ac:picMkLst>
            <pc:docMk/>
            <pc:sldMk cId="1036716795" sldId="353"/>
            <ac:picMk id="6" creationId="{01C3D2BE-D042-415D-BBA6-DE5E2F7A2250}"/>
          </ac:picMkLst>
        </pc:picChg>
      </pc:sldChg>
      <pc:sldChg chg="addSp delSp modSp add modNotesTx">
        <pc:chgData name="Davor Josipovic" userId="c5beaa7c1ac2955a" providerId="LiveId" clId="{AA192CAC-6486-4EDF-A55B-BD09A2B748C1}" dt="2019-07-01T20:30:03.176" v="4312" actId="20577"/>
        <pc:sldMkLst>
          <pc:docMk/>
          <pc:sldMk cId="441977062" sldId="354"/>
        </pc:sldMkLst>
        <pc:spChg chg="add del mod">
          <ac:chgData name="Davor Josipovic" userId="c5beaa7c1ac2955a" providerId="LiveId" clId="{AA192CAC-6486-4EDF-A55B-BD09A2B748C1}" dt="2019-07-01T19:39:06.793" v="3829"/>
          <ac:spMkLst>
            <pc:docMk/>
            <pc:sldMk cId="441977062" sldId="354"/>
            <ac:spMk id="4" creationId="{181E4B43-8114-4911-ACD4-8517E1825BF1}"/>
          </ac:spMkLst>
        </pc:spChg>
        <pc:picChg chg="add mod">
          <ac:chgData name="Davor Josipovic" userId="c5beaa7c1ac2955a" providerId="LiveId" clId="{AA192CAC-6486-4EDF-A55B-BD09A2B748C1}" dt="2019-07-01T19:39:06.793" v="3829"/>
          <ac:picMkLst>
            <pc:docMk/>
            <pc:sldMk cId="441977062" sldId="354"/>
            <ac:picMk id="5" creationId="{1265F04F-37FD-4903-905D-ED7CFF9089E3}"/>
          </ac:picMkLst>
        </pc:picChg>
        <pc:picChg chg="del">
          <ac:chgData name="Davor Josipovic" userId="c5beaa7c1ac2955a" providerId="LiveId" clId="{AA192CAC-6486-4EDF-A55B-BD09A2B748C1}" dt="2019-07-01T19:39:05.118" v="3828" actId="478"/>
          <ac:picMkLst>
            <pc:docMk/>
            <pc:sldMk cId="441977062" sldId="354"/>
            <ac:picMk id="6" creationId="{01C3D2BE-D042-415D-BBA6-DE5E2F7A2250}"/>
          </ac:picMkLst>
        </pc:picChg>
      </pc:sldChg>
      <pc:sldChg chg="addSp delSp modSp add ord modNotesTx">
        <pc:chgData name="Davor Josipovic" userId="c5beaa7c1ac2955a" providerId="LiveId" clId="{AA192CAC-6486-4EDF-A55B-BD09A2B748C1}" dt="2019-07-02T19:47:45.436" v="4366" actId="1076"/>
        <pc:sldMkLst>
          <pc:docMk/>
          <pc:sldMk cId="2508804944" sldId="355"/>
        </pc:sldMkLst>
        <pc:spChg chg="add del mod">
          <ac:chgData name="Davor Josipovic" userId="c5beaa7c1ac2955a" providerId="LiveId" clId="{AA192CAC-6486-4EDF-A55B-BD09A2B748C1}" dt="2019-07-01T19:40:53.663" v="3833"/>
          <ac:spMkLst>
            <pc:docMk/>
            <pc:sldMk cId="2508804944" sldId="355"/>
            <ac:spMk id="4" creationId="{36F6AF44-F38A-4080-A1FF-50D9169F980D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2" creationId="{6C91EAF8-AC2F-4798-9E4A-855358DB4499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3" creationId="{A6C28D8B-3ECE-4CA9-B499-1AB802F6CA5D}"/>
          </ac:spMkLst>
        </pc:spChg>
        <pc:grpChg chg="add mod">
          <ac:chgData name="Davor Josipovic" userId="c5beaa7c1ac2955a" providerId="LiveId" clId="{AA192CAC-6486-4EDF-A55B-BD09A2B748C1}" dt="2019-07-01T19:52:20.163" v="3888" actId="164"/>
          <ac:grpSpMkLst>
            <pc:docMk/>
            <pc:sldMk cId="2508804944" sldId="355"/>
            <ac:grpSpMk id="14" creationId="{E79E28B9-D96E-4FF2-897A-7F7FCBB6F388}"/>
          </ac:grpSpMkLst>
        </pc:grpChg>
        <pc:picChg chg="add mod">
          <ac:chgData name="Davor Josipovic" userId="c5beaa7c1ac2955a" providerId="LiveId" clId="{AA192CAC-6486-4EDF-A55B-BD09A2B748C1}" dt="2019-07-02T19:47:45.436" v="4366" actId="1076"/>
          <ac:picMkLst>
            <pc:docMk/>
            <pc:sldMk cId="2508804944" sldId="355"/>
            <ac:picMk id="3" creationId="{988427CD-C4E4-4A68-92AC-A79EC93931DA}"/>
          </ac:picMkLst>
        </pc:picChg>
        <pc:picChg chg="del">
          <ac:chgData name="Davor Josipovic" userId="c5beaa7c1ac2955a" providerId="LiveId" clId="{AA192CAC-6486-4EDF-A55B-BD09A2B748C1}" dt="2019-07-01T19:40:51.977" v="3832" actId="478"/>
          <ac:picMkLst>
            <pc:docMk/>
            <pc:sldMk cId="2508804944" sldId="355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40:53.663" v="3833"/>
          <ac:picMkLst>
            <pc:docMk/>
            <pc:sldMk cId="2508804944" sldId="355"/>
            <ac:picMk id="6" creationId="{D27146AE-47F4-4DAF-9567-42BE092902E6}"/>
          </ac:picMkLst>
        </pc:picChg>
        <pc:picChg chg="add mod">
          <ac:chgData name="Davor Josipovic" userId="c5beaa7c1ac2955a" providerId="LiveId" clId="{AA192CAC-6486-4EDF-A55B-BD09A2B748C1}" dt="2019-07-01T19:45:28.149" v="3859" actId="1076"/>
          <ac:picMkLst>
            <pc:docMk/>
            <pc:sldMk cId="2508804944" sldId="355"/>
            <ac:picMk id="7" creationId="{DE630B8D-F682-40D7-9DEC-4DB7DB7F2F2B}"/>
          </ac:picMkLst>
        </pc:picChg>
        <pc:cxnChg chg="add mod">
          <ac:chgData name="Davor Josipovic" userId="c5beaa7c1ac2955a" providerId="LiveId" clId="{AA192CAC-6486-4EDF-A55B-BD09A2B748C1}" dt="2019-07-01T19:45:58.828" v="3864" actId="14100"/>
          <ac:cxnSpMkLst>
            <pc:docMk/>
            <pc:sldMk cId="2508804944" sldId="355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48:55.401" v="3876" actId="14100"/>
        <pc:sldMkLst>
          <pc:docMk/>
          <pc:sldMk cId="374717483" sldId="356"/>
        </pc:sldMkLst>
        <pc:spChg chg="add del mod">
          <ac:chgData name="Davor Josipovic" userId="c5beaa7c1ac2955a" providerId="LiveId" clId="{AA192CAC-6486-4EDF-A55B-BD09A2B748C1}" dt="2019-07-01T19:47:41.561" v="3867"/>
          <ac:spMkLst>
            <pc:docMk/>
            <pc:sldMk cId="374717483" sldId="356"/>
            <ac:spMk id="4" creationId="{EEEFCF25-00EF-4D25-B78B-E766957637BF}"/>
          </ac:spMkLst>
        </pc:spChg>
        <pc:picChg chg="add mod ord">
          <ac:chgData name="Davor Josipovic" userId="c5beaa7c1ac2955a" providerId="LiveId" clId="{AA192CAC-6486-4EDF-A55B-BD09A2B748C1}" dt="2019-07-01T19:48:20.362" v="3868" actId="167"/>
          <ac:picMkLst>
            <pc:docMk/>
            <pc:sldMk cId="374717483" sldId="356"/>
            <ac:picMk id="5" creationId="{DDC6C796-BAB5-410B-BF65-47863CDDC683}"/>
          </ac:picMkLst>
        </pc:picChg>
        <pc:picChg chg="del">
          <ac:chgData name="Davor Josipovic" userId="c5beaa7c1ac2955a" providerId="LiveId" clId="{AA192CAC-6486-4EDF-A55B-BD09A2B748C1}" dt="2019-07-01T19:47:39.736" v="3866" actId="478"/>
          <ac:picMkLst>
            <pc:docMk/>
            <pc:sldMk cId="374717483" sldId="356"/>
            <ac:picMk id="6" creationId="{D27146AE-47F4-4DAF-9567-42BE092902E6}"/>
          </ac:picMkLst>
        </pc:picChg>
        <pc:picChg chg="del">
          <ac:chgData name="Davor Josipovic" userId="c5beaa7c1ac2955a" providerId="LiveId" clId="{AA192CAC-6486-4EDF-A55B-BD09A2B748C1}" dt="2019-07-01T19:48:36.822" v="3871" actId="478"/>
          <ac:picMkLst>
            <pc:docMk/>
            <pc:sldMk cId="374717483" sldId="356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48:41.728" v="3872" actId="1076"/>
          <ac:picMkLst>
            <pc:docMk/>
            <pc:sldMk cId="374717483" sldId="356"/>
            <ac:picMk id="8" creationId="{521B859C-9D0B-4967-8D60-6D60399C70BD}"/>
          </ac:picMkLst>
        </pc:picChg>
        <pc:cxnChg chg="mod ord">
          <ac:chgData name="Davor Josipovic" userId="c5beaa7c1ac2955a" providerId="LiveId" clId="{AA192CAC-6486-4EDF-A55B-BD09A2B748C1}" dt="2019-07-01T19:48:55.401" v="3876" actId="14100"/>
          <ac:cxnSpMkLst>
            <pc:docMk/>
            <pc:sldMk cId="374717483" sldId="356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55:19.955" v="3896"/>
        <pc:sldMkLst>
          <pc:docMk/>
          <pc:sldMk cId="3257210844" sldId="357"/>
        </pc:sldMkLst>
        <pc:spChg chg="add del mod">
          <ac:chgData name="Davor Josipovic" userId="c5beaa7c1ac2955a" providerId="LiveId" clId="{AA192CAC-6486-4EDF-A55B-BD09A2B748C1}" dt="2019-07-01T19:55:13.111" v="3891" actId="478"/>
          <ac:spMkLst>
            <pc:docMk/>
            <pc:sldMk cId="3257210844" sldId="357"/>
            <ac:spMk id="4" creationId="{38F9681D-2C4B-4A5A-9147-41535A97AB62}"/>
          </ac:spMkLst>
        </pc:spChg>
        <pc:spChg chg="add del mod">
          <ac:chgData name="Davor Josipovic" userId="c5beaa7c1ac2955a" providerId="LiveId" clId="{AA192CAC-6486-4EDF-A55B-BD09A2B748C1}" dt="2019-07-01T19:55:19.955" v="3896"/>
          <ac:spMkLst>
            <pc:docMk/>
            <pc:sldMk cId="3257210844" sldId="357"/>
            <ac:spMk id="8" creationId="{3047DC86-9837-43B1-B101-ED656C194C70}"/>
          </ac:spMkLst>
        </pc:spChg>
        <pc:grpChg chg="del">
          <ac:chgData name="Davor Josipovic" userId="c5beaa7c1ac2955a" providerId="LiveId" clId="{AA192CAC-6486-4EDF-A55B-BD09A2B748C1}" dt="2019-07-01T19:55:15.089" v="3892" actId="478"/>
          <ac:grpSpMkLst>
            <pc:docMk/>
            <pc:sldMk cId="3257210844" sldId="357"/>
            <ac:grpSpMk id="14" creationId="{E79E28B9-D96E-4FF2-897A-7F7FCBB6F388}"/>
          </ac:grpSpMkLst>
        </pc:grpChg>
        <pc:picChg chg="add del">
          <ac:chgData name="Davor Josipovic" userId="c5beaa7c1ac2955a" providerId="LiveId" clId="{AA192CAC-6486-4EDF-A55B-BD09A2B748C1}" dt="2019-07-01T19:55:17.772" v="3894" actId="478"/>
          <ac:picMkLst>
            <pc:docMk/>
            <pc:sldMk cId="3257210844" sldId="357"/>
            <ac:picMk id="6" creationId="{D27146AE-47F4-4DAF-9567-42BE092902E6}"/>
          </ac:picMkLst>
        </pc:picChg>
        <pc:picChg chg="add del">
          <ac:chgData name="Davor Josipovic" userId="c5beaa7c1ac2955a" providerId="LiveId" clId="{AA192CAC-6486-4EDF-A55B-BD09A2B748C1}" dt="2019-07-01T19:55:18.320" v="3895" actId="478"/>
          <ac:picMkLst>
            <pc:docMk/>
            <pc:sldMk cId="3257210844" sldId="357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55:19.955" v="3896"/>
          <ac:picMkLst>
            <pc:docMk/>
            <pc:sldMk cId="3257210844" sldId="357"/>
            <ac:picMk id="10" creationId="{0D71558A-F194-4B98-A20D-D0A98742F88A}"/>
          </ac:picMkLst>
        </pc:picChg>
        <pc:cxnChg chg="del">
          <ac:chgData name="Davor Josipovic" userId="c5beaa7c1ac2955a" providerId="LiveId" clId="{AA192CAC-6486-4EDF-A55B-BD09A2B748C1}" dt="2019-07-01T19:55:16.164" v="3893" actId="478"/>
          <ac:cxnSpMkLst>
            <pc:docMk/>
            <pc:sldMk cId="3257210844" sldId="357"/>
            <ac:cxnSpMk id="9" creationId="{547B8F02-032C-45F6-B2B7-1C089AEA01FF}"/>
          </ac:cxnSpMkLst>
        </pc:cxnChg>
      </pc:sldChg>
      <pc:sldChg chg="addSp delSp modSp add modNotesTx">
        <pc:chgData name="Davor Josipovic" userId="c5beaa7c1ac2955a" providerId="LiveId" clId="{AA192CAC-6486-4EDF-A55B-BD09A2B748C1}" dt="2019-07-02T19:13:36.404" v="4331" actId="1036"/>
        <pc:sldMkLst>
          <pc:docMk/>
          <pc:sldMk cId="1195965860" sldId="358"/>
        </pc:sldMkLst>
        <pc:spChg chg="add del mod">
          <ac:chgData name="Davor Josipovic" userId="c5beaa7c1ac2955a" providerId="LiveId" clId="{AA192CAC-6486-4EDF-A55B-BD09A2B748C1}" dt="2019-07-01T20:28:45.312" v="4274"/>
          <ac:spMkLst>
            <pc:docMk/>
            <pc:sldMk cId="1195965860" sldId="358"/>
            <ac:spMk id="4" creationId="{AADEFDFD-AD53-4F5E-A45B-6FEE5CDC20BB}"/>
          </ac:spMkLst>
        </pc:spChg>
        <pc:picChg chg="add mod">
          <ac:chgData name="Davor Josipovic" userId="c5beaa7c1ac2955a" providerId="LiveId" clId="{AA192CAC-6486-4EDF-A55B-BD09A2B748C1}" dt="2019-07-02T19:13:36.404" v="4331" actId="1036"/>
          <ac:picMkLst>
            <pc:docMk/>
            <pc:sldMk cId="1195965860" sldId="358"/>
            <ac:picMk id="5" creationId="{B6089EBB-FBC9-45C4-A92D-FEF345A1179F}"/>
          </ac:picMkLst>
        </pc:picChg>
        <pc:picChg chg="del">
          <ac:chgData name="Davor Josipovic" userId="c5beaa7c1ac2955a" providerId="LiveId" clId="{AA192CAC-6486-4EDF-A55B-BD09A2B748C1}" dt="2019-07-01T20:28:43.188" v="4273" actId="478"/>
          <ac:picMkLst>
            <pc:docMk/>
            <pc:sldMk cId="1195965860" sldId="358"/>
            <ac:picMk id="6" creationId="{2955DDA4-03A4-4104-B305-8798E91BF5E0}"/>
          </ac:picMkLst>
        </pc:picChg>
      </pc:sldChg>
      <pc:sldChg chg="addSp delSp modSp add ord">
        <pc:chgData name="Davor Josipovic" userId="c5beaa7c1ac2955a" providerId="LiveId" clId="{AA192CAC-6486-4EDF-A55B-BD09A2B748C1}" dt="2019-07-01T21:07:53.925" v="4325"/>
        <pc:sldMkLst>
          <pc:docMk/>
          <pc:sldMk cId="1346835537" sldId="359"/>
        </pc:sldMkLst>
        <pc:spChg chg="add del mod">
          <ac:chgData name="Davor Josipovic" userId="c5beaa7c1ac2955a" providerId="LiveId" clId="{AA192CAC-6486-4EDF-A55B-BD09A2B748C1}" dt="2019-07-01T21:07:21.010" v="4319" actId="478"/>
          <ac:spMkLst>
            <pc:docMk/>
            <pc:sldMk cId="1346835537" sldId="359"/>
            <ac:spMk id="4" creationId="{B1D808DD-5678-4977-AE9E-7A0435C1083E}"/>
          </ac:spMkLst>
        </pc:spChg>
        <pc:spChg chg="add del mod">
          <ac:chgData name="Davor Josipovic" userId="c5beaa7c1ac2955a" providerId="LiveId" clId="{AA192CAC-6486-4EDF-A55B-BD09A2B748C1}" dt="2019-07-01T21:07:29.767" v="4323"/>
          <ac:spMkLst>
            <pc:docMk/>
            <pc:sldMk cId="1346835537" sldId="359"/>
            <ac:spMk id="7" creationId="{536FE776-E51B-469F-8A08-7E35D699361A}"/>
          </ac:spMkLst>
        </pc:spChg>
        <pc:picChg chg="add del">
          <ac:chgData name="Davor Josipovic" userId="c5beaa7c1ac2955a" providerId="LiveId" clId="{AA192CAC-6486-4EDF-A55B-BD09A2B748C1}" dt="2019-07-01T21:07:25.597" v="4321" actId="478"/>
          <ac:picMkLst>
            <pc:docMk/>
            <pc:sldMk cId="1346835537" sldId="359"/>
            <ac:picMk id="5" creationId="{DDC6C796-BAB5-410B-BF65-47863CDDC683}"/>
          </ac:picMkLst>
        </pc:picChg>
        <pc:picChg chg="add del">
          <ac:chgData name="Davor Josipovic" userId="c5beaa7c1ac2955a" providerId="LiveId" clId="{AA192CAC-6486-4EDF-A55B-BD09A2B748C1}" dt="2019-07-01T21:07:27.425" v="4322" actId="478"/>
          <ac:picMkLst>
            <pc:docMk/>
            <pc:sldMk cId="1346835537" sldId="359"/>
            <ac:picMk id="8" creationId="{521B859C-9D0B-4967-8D60-6D60399C70BD}"/>
          </ac:picMkLst>
        </pc:picChg>
        <pc:picChg chg="add mod">
          <ac:chgData name="Davor Josipovic" userId="c5beaa7c1ac2955a" providerId="LiveId" clId="{AA192CAC-6486-4EDF-A55B-BD09A2B748C1}" dt="2019-07-01T21:07:29.767" v="4323"/>
          <ac:picMkLst>
            <pc:docMk/>
            <pc:sldMk cId="1346835537" sldId="359"/>
            <ac:picMk id="10" creationId="{AC48E9AF-6802-4D71-B6BE-991F16035B6A}"/>
          </ac:picMkLst>
        </pc:picChg>
        <pc:cxnChg chg="del">
          <ac:chgData name="Davor Josipovic" userId="c5beaa7c1ac2955a" providerId="LiveId" clId="{AA192CAC-6486-4EDF-A55B-BD09A2B748C1}" dt="2019-07-01T21:07:23.768" v="4320" actId="478"/>
          <ac:cxnSpMkLst>
            <pc:docMk/>
            <pc:sldMk cId="1346835537" sldId="359"/>
            <ac:cxnSpMk id="9" creationId="{547B8F02-032C-45F6-B2B7-1C089AEA01FF}"/>
          </ac:cxnSpMkLst>
        </pc:cxnChg>
      </pc:sldChg>
      <pc:sldChg chg="add del">
        <pc:chgData name="Davor Josipovic" userId="c5beaa7c1ac2955a" providerId="LiveId" clId="{AA192CAC-6486-4EDF-A55B-BD09A2B748C1}" dt="2019-07-01T21:07:08.266" v="4314"/>
        <pc:sldMkLst>
          <pc:docMk/>
          <pc:sldMk cId="1439215174" sldId="359"/>
        </pc:sldMkLst>
      </pc:sldChg>
      <pc:sldChg chg="addSp delSp modSp add">
        <pc:chgData name="Davor Josipovic" userId="c5beaa7c1ac2955a" providerId="LiveId" clId="{AA192CAC-6486-4EDF-A55B-BD09A2B748C1}" dt="2019-07-01T21:08:58.418" v="4328"/>
        <pc:sldMkLst>
          <pc:docMk/>
          <pc:sldMk cId="2449724001" sldId="360"/>
        </pc:sldMkLst>
        <pc:spChg chg="add del mod">
          <ac:chgData name="Davor Josipovic" userId="c5beaa7c1ac2955a" providerId="LiveId" clId="{AA192CAC-6486-4EDF-A55B-BD09A2B748C1}" dt="2019-07-01T21:08:58.418" v="4328"/>
          <ac:spMkLst>
            <pc:docMk/>
            <pc:sldMk cId="2449724001" sldId="360"/>
            <ac:spMk id="4" creationId="{AD3F05E0-6486-4399-BEF0-04F41A928EB2}"/>
          </ac:spMkLst>
        </pc:spChg>
        <pc:picChg chg="del">
          <ac:chgData name="Davor Josipovic" userId="c5beaa7c1ac2955a" providerId="LiveId" clId="{AA192CAC-6486-4EDF-A55B-BD09A2B748C1}" dt="2019-07-01T21:08:57.010" v="4327" actId="478"/>
          <ac:picMkLst>
            <pc:docMk/>
            <pc:sldMk cId="2449724001" sldId="360"/>
            <ac:picMk id="5" creationId="{B6089EBB-FBC9-45C4-A92D-FEF345A1179F}"/>
          </ac:picMkLst>
        </pc:picChg>
        <pc:picChg chg="add mod">
          <ac:chgData name="Davor Josipovic" userId="c5beaa7c1ac2955a" providerId="LiveId" clId="{AA192CAC-6486-4EDF-A55B-BD09A2B748C1}" dt="2019-07-01T21:08:58.418" v="4328"/>
          <ac:picMkLst>
            <pc:docMk/>
            <pc:sldMk cId="2449724001" sldId="360"/>
            <ac:picMk id="6" creationId="{FF3FA766-EF17-448F-8E8D-1622E40A0EF1}"/>
          </ac:picMkLst>
        </pc:pic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2T11:48:18.212" v="913" actId="1076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 modNotesTx">
        <pc:chgData name="Davor Josipovic" userId="c5beaa7c1ac2955a" providerId="LiveId" clId="{868D3B67-0F71-4110-89FC-9C3D3ED97AC8}" dt="2019-07-02T11:20:40.812" v="893" actId="313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2T11:20:40.812" v="893" actId="313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del">
        <pc:chgData name="Davor Josipovic" userId="c5beaa7c1ac2955a" providerId="LiveId" clId="{868D3B67-0F71-4110-89FC-9C3D3ED97AC8}" dt="2019-07-01T07:29:01.675" v="310" actId="2696"/>
        <pc:sldMkLst>
          <pc:docMk/>
          <pc:sldMk cId="1059760944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del">
        <pc:chgData name="Davor Josipovic" userId="c5beaa7c1ac2955a" providerId="LiveId" clId="{868D3B67-0F71-4110-89FC-9C3D3ED97AC8}" dt="2019-07-01T07:29:01.682" v="311" actId="2696"/>
        <pc:sldMkLst>
          <pc:docMk/>
          <pc:sldMk cId="1877123970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del">
        <pc:chgData name="Davor Josipovic" userId="c5beaa7c1ac2955a" providerId="LiveId" clId="{868D3B67-0F71-4110-89FC-9C3D3ED97AC8}" dt="2019-07-01T07:29:01.801" v="313" actId="2696"/>
        <pc:sldMkLst>
          <pc:docMk/>
          <pc:sldMk cId="798983849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del">
        <pc:chgData name="Davor Josipovic" userId="c5beaa7c1ac2955a" providerId="LiveId" clId="{868D3B67-0F71-4110-89FC-9C3D3ED97AC8}" dt="2019-07-01T07:29:01.756" v="312" actId="2696"/>
        <pc:sldMkLst>
          <pc:docMk/>
          <pc:sldMk cId="930362409" sldId="338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2T11:31:56.536" v="894" actId="20577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2T11:31:56.536" v="894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 del">
        <pc:chgData name="Davor Josipovic" userId="c5beaa7c1ac2955a" providerId="LiveId" clId="{868D3B67-0F71-4110-89FC-9C3D3ED97AC8}" dt="2019-07-01T07:29:01.631" v="309" actId="2696"/>
        <pc:sldMkLst>
          <pc:docMk/>
          <pc:sldMk cId="3669581969" sldId="343"/>
        </pc:sldMkLst>
        <pc:spChg chg="mod">
          <ac:chgData name="Davor Josipovic" userId="c5beaa7c1ac2955a" providerId="LiveId" clId="{868D3B67-0F71-4110-89FC-9C3D3ED97AC8}" dt="2019-07-01T07:28:41.533" v="308" actId="20577"/>
          <ac:spMkLst>
            <pc:docMk/>
            <pc:sldMk cId="3669581969" sldId="343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  <pc:sldChg chg="addSp delSp modSp add">
        <pc:chgData name="Davor Josipovic" userId="c5beaa7c1ac2955a" providerId="LiveId" clId="{868D3B67-0F71-4110-89FC-9C3D3ED97AC8}" dt="2019-07-02T11:46:57.814" v="902" actId="1076"/>
        <pc:sldMkLst>
          <pc:docMk/>
          <pc:sldMk cId="3439032365" sldId="361"/>
        </pc:sldMkLst>
        <pc:spChg chg="add del mod">
          <ac:chgData name="Davor Josipovic" userId="c5beaa7c1ac2955a" providerId="LiveId" clId="{868D3B67-0F71-4110-89FC-9C3D3ED97AC8}" dt="2019-07-02T11:45:35.619" v="897"/>
          <ac:spMkLst>
            <pc:docMk/>
            <pc:sldMk cId="3439032365" sldId="361"/>
            <ac:spMk id="3" creationId="{3594E65A-3977-47F4-A813-32107B4A9634}"/>
          </ac:spMkLst>
        </pc:spChg>
        <pc:picChg chg="add mod">
          <ac:chgData name="Davor Josipovic" userId="c5beaa7c1ac2955a" providerId="LiveId" clId="{868D3B67-0F71-4110-89FC-9C3D3ED97AC8}" dt="2019-07-02T11:45:35.619" v="897"/>
          <ac:picMkLst>
            <pc:docMk/>
            <pc:sldMk cId="3439032365" sldId="361"/>
            <ac:picMk id="5" creationId="{46357D91-D16E-4AC5-A7D2-E505E6E89C63}"/>
          </ac:picMkLst>
        </pc:picChg>
        <pc:picChg chg="add mod">
          <ac:chgData name="Davor Josipovic" userId="c5beaa7c1ac2955a" providerId="LiveId" clId="{868D3B67-0F71-4110-89FC-9C3D3ED97AC8}" dt="2019-07-02T11:46:57.814" v="902" actId="1076"/>
          <ac:picMkLst>
            <pc:docMk/>
            <pc:sldMk cId="3439032365" sldId="361"/>
            <ac:picMk id="6" creationId="{DF08968B-A44D-4B08-BE59-8DE7ED9DD81F}"/>
          </ac:picMkLst>
        </pc:picChg>
        <pc:picChg chg="del">
          <ac:chgData name="Davor Josipovic" userId="c5beaa7c1ac2955a" providerId="LiveId" clId="{868D3B67-0F71-4110-89FC-9C3D3ED97AC8}" dt="2019-07-02T11:45:33.950" v="896" actId="478"/>
          <ac:picMkLst>
            <pc:docMk/>
            <pc:sldMk cId="3439032365" sldId="361"/>
            <ac:picMk id="2050" creationId="{5DE0C188-0CEE-4604-8BDE-73790AD3AB86}"/>
          </ac:picMkLst>
        </pc:picChg>
        <pc:picChg chg="del ord">
          <ac:chgData name="Davor Josipovic" userId="c5beaa7c1ac2955a" providerId="LiveId" clId="{868D3B67-0F71-4110-89FC-9C3D3ED97AC8}" dt="2019-07-02T11:46:49.070" v="899" actId="478"/>
          <ac:picMkLst>
            <pc:docMk/>
            <pc:sldMk cId="3439032365" sldId="361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2T11:48:18.212" v="913" actId="1076"/>
        <pc:sldMkLst>
          <pc:docMk/>
          <pc:sldMk cId="212634709" sldId="362"/>
        </pc:sldMkLst>
        <pc:spChg chg="add del mod">
          <ac:chgData name="Davor Josipovic" userId="c5beaa7c1ac2955a" providerId="LiveId" clId="{868D3B67-0F71-4110-89FC-9C3D3ED97AC8}" dt="2019-07-02T11:47:37.238" v="909"/>
          <ac:spMkLst>
            <pc:docMk/>
            <pc:sldMk cId="212634709" sldId="362"/>
            <ac:spMk id="3" creationId="{A667BA1F-A1E4-4331-977B-69932D23D798}"/>
          </ac:spMkLst>
        </pc:spChg>
        <pc:picChg chg="del">
          <ac:chgData name="Davor Josipovic" userId="c5beaa7c1ac2955a" providerId="LiveId" clId="{868D3B67-0F71-4110-89FC-9C3D3ED97AC8}" dt="2019-07-02T11:47:29.379" v="904" actId="478"/>
          <ac:picMkLst>
            <pc:docMk/>
            <pc:sldMk cId="212634709" sldId="362"/>
            <ac:picMk id="5" creationId="{46357D91-D16E-4AC5-A7D2-E505E6E89C63}"/>
          </ac:picMkLst>
        </pc:picChg>
        <pc:picChg chg="del">
          <ac:chgData name="Davor Josipovic" userId="c5beaa7c1ac2955a" providerId="LiveId" clId="{868D3B67-0F71-4110-89FC-9C3D3ED97AC8}" dt="2019-07-02T11:48:11.547" v="910" actId="478"/>
          <ac:picMkLst>
            <pc:docMk/>
            <pc:sldMk cId="212634709" sldId="362"/>
            <ac:picMk id="6" creationId="{DF08968B-A44D-4B08-BE59-8DE7ED9DD81F}"/>
          </ac:picMkLst>
        </pc:picChg>
        <pc:picChg chg="add del">
          <ac:chgData name="Davor Josipovic" userId="c5beaa7c1ac2955a" providerId="LiveId" clId="{868D3B67-0F71-4110-89FC-9C3D3ED97AC8}" dt="2019-07-02T11:47:31.707" v="906"/>
          <ac:picMkLst>
            <pc:docMk/>
            <pc:sldMk cId="212634709" sldId="362"/>
            <ac:picMk id="7" creationId="{8EDA4CEC-5BE4-4315-9265-001174590924}"/>
          </ac:picMkLst>
        </pc:picChg>
        <pc:picChg chg="add del">
          <ac:chgData name="Davor Josipovic" userId="c5beaa7c1ac2955a" providerId="LiveId" clId="{868D3B67-0F71-4110-89FC-9C3D3ED97AC8}" dt="2019-07-02T11:47:34.671" v="908"/>
          <ac:picMkLst>
            <pc:docMk/>
            <pc:sldMk cId="212634709" sldId="362"/>
            <ac:picMk id="8" creationId="{2A7BF05D-00A8-4736-B1F8-F1F01C136189}"/>
          </ac:picMkLst>
        </pc:picChg>
        <pc:picChg chg="add mod">
          <ac:chgData name="Davor Josipovic" userId="c5beaa7c1ac2955a" providerId="LiveId" clId="{868D3B67-0F71-4110-89FC-9C3D3ED97AC8}" dt="2019-07-02T11:47:37.238" v="909"/>
          <ac:picMkLst>
            <pc:docMk/>
            <pc:sldMk cId="212634709" sldId="362"/>
            <ac:picMk id="9" creationId="{F6A5272E-7872-4395-ADE0-A0D430BD3872}"/>
          </ac:picMkLst>
        </pc:picChg>
        <pc:picChg chg="add mod">
          <ac:chgData name="Davor Josipovic" userId="c5beaa7c1ac2955a" providerId="LiveId" clId="{868D3B67-0F71-4110-89FC-9C3D3ED97AC8}" dt="2019-07-02T11:48:18.212" v="913" actId="1076"/>
          <ac:picMkLst>
            <pc:docMk/>
            <pc:sldMk cId="212634709" sldId="362"/>
            <ac:picMk id="10" creationId="{6C03CC28-FFA2-493A-9B0B-C850A6209264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media/image1.png>
</file>

<file path=ppt/media/image140.png>
</file>

<file path=ppt/media/image2.png>
</file>

<file path=ppt/media/image21.png>
</file>

<file path=ppt/media/image22.png>
</file>

<file path=ppt/media/image24.png>
</file>

<file path=ppt/media/image25.png>
</file>

<file path=ppt/media/image27.png>
</file>

<file path=ppt/media/image30.png>
</file>

<file path=ppt/media/image31.png>
</file>

<file path=ppt/media/image35.png>
</file>

<file path=ppt/media/image44.jpeg>
</file>

<file path=ppt/media/image48.png>
</file>

<file path=ppt/media/image49.png>
</file>

<file path=ppt/media/image6.png>
</file>

<file path=ppt/media/image60.png>
</file>

<file path=ppt/media/image61.png>
</file>

<file path=ppt/media/image64.png>
</file>

<file path=ppt/media/image6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8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92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0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85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862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1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90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321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55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54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1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87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2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 shifts?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2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5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50.emf"/><Relationship Id="rId4" Type="http://schemas.openxmlformats.org/officeDocument/2006/relationships/package" Target="../embeddings/Microsoft_Excel_Worksheet.xls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ARIMA models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57D91-D16E-4AC5-A7D2-E505E6E89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8968B-A44D-4B08-BE59-8DE7ED9DD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32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A5272E-7872-4395-ADE0-A0D430BD3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03CC28-FFA2-493A-9B0B-C850A6209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4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Seems to detect LS well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rank-based statistics</a:t>
            </a:r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Outliers</a:t>
            </a:r>
          </a:p>
          <a:p>
            <a:endParaRPr lang="en-US" dirty="0"/>
          </a:p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55DDA4-03A4-4104-B305-8798E91BF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12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089EBB-FBC9-45C4-A92D-FEF345A11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56798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65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3FA766-EF17-448F-8E8D-1622E40A0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24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953F31-1092-4C91-991D-3609B404A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544" y="46980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C3D2BE-D042-415D-BBA6-DE5E2F7A2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053D15-CFF7-4899-BB6B-19E4D7531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271" y="41519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16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65F04F-37FD-4903-905D-ED7CFF908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77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48E9AF-6802-4D71-B6BE-991F16035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835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C856F3-5FBF-490F-91D8-7185F41BD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63" y="4698000"/>
            <a:ext cx="4318484" cy="2160000"/>
          </a:xfrm>
          <a:prstGeom prst="rect">
            <a:avLst/>
          </a:prstGeom>
        </p:spPr>
      </p:pic>
      <p:pic>
        <p:nvPicPr>
          <p:cNvPr id="7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A0260204-3A33-4C7E-94A7-7630E2C48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698" y="4698000"/>
            <a:ext cx="4322365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0126565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6BA8FAE-2976-43AB-BF2C-85D69E6A7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589" y="19780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shift: </a:t>
            </a:r>
            <a:r>
              <a:rPr lang="en-US" dirty="0" err="1"/>
              <a:t>tsoutliers</a:t>
            </a:r>
            <a:endParaRPr lang="en-US" dirty="0"/>
          </a:p>
        </p:txBody>
      </p:sp>
      <p:pic>
        <p:nvPicPr>
          <p:cNvPr id="2050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F4F16A79-D2AD-4129-865D-9CA34EF1F2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825625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4177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D71558A-F194-4B98-A20D-D0A98742F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108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7146AE-47F4-4DAF-9567-42BE09290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30B8D-F682-40D7-9DEC-4DB7DB7F2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381" y="157667"/>
            <a:ext cx="5331664" cy="174047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8094518" y="1690688"/>
            <a:ext cx="197427" cy="4931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9E28B9-D96E-4FF2-897A-7F7FCBB6F388}"/>
              </a:ext>
            </a:extLst>
          </p:cNvPr>
          <p:cNvGrpSpPr/>
          <p:nvPr/>
        </p:nvGrpSpPr>
        <p:grpSpPr>
          <a:xfrm>
            <a:off x="3371850" y="4561681"/>
            <a:ext cx="2021032" cy="836779"/>
            <a:chOff x="3371850" y="4561681"/>
            <a:chExt cx="2021032" cy="836779"/>
          </a:xfrm>
        </p:grpSpPr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6C91EAF8-AC2F-4798-9E4A-855358DB4499}"/>
                </a:ext>
              </a:extLst>
            </p:cNvPr>
            <p:cNvSpPr/>
            <p:nvPr/>
          </p:nvSpPr>
          <p:spPr>
            <a:xfrm rot="16200000">
              <a:off x="4216111" y="3717420"/>
              <a:ext cx="332509" cy="2021032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28D8B-3ECE-4CA9-B499-1AB802F6CA5D}"/>
                </a:ext>
              </a:extLst>
            </p:cNvPr>
            <p:cNvSpPr txBox="1"/>
            <p:nvPr/>
          </p:nvSpPr>
          <p:spPr>
            <a:xfrm>
              <a:off x="4242087" y="5029128"/>
              <a:ext cx="280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88427CD-C4E4-4A68-92AC-A79EC9393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224" y="4894191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049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6C796-BAB5-410B-BF65-47863CDDC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B859C-9D0B-4967-8D60-6D60399C7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638" y="83225"/>
            <a:ext cx="5343360" cy="1742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10151918" y="1825625"/>
            <a:ext cx="581891" cy="14267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174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1435820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Lump together and take average.</a:t>
            </a:r>
          </a:p>
          <a:p>
            <a:endParaRPr lang="en-US" dirty="0"/>
          </a:p>
          <a:p>
            <a:r>
              <a:rPr lang="en-US" dirty="0"/>
              <a:t>Other (better?) ways?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Level shifts:</a:t>
            </a:r>
          </a:p>
          <a:p>
            <a:pPr lvl="1"/>
            <a:r>
              <a:rPr lang="en-US" dirty="0"/>
              <a:t>Gather more Level Shift examples</a:t>
            </a:r>
          </a:p>
          <a:p>
            <a:pPr lvl="1"/>
            <a:r>
              <a:rPr lang="en-US" dirty="0"/>
              <a:t>Better visualization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Nederlanders</a:t>
            </a:r>
            <a:r>
              <a:rPr lang="en-US" dirty="0"/>
              <a:t>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504A-35B5-4C83-AB58-5C9086BC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Outliers</a:t>
            </a:r>
            <a:r>
              <a:rPr lang="nl-BE" dirty="0"/>
              <a:t>: v0.02 </a:t>
            </a:r>
            <a:r>
              <a:rPr lang="nl-BE" dirty="0" err="1"/>
              <a:t>example</a:t>
            </a:r>
            <a:br>
              <a:rPr lang="nl-BE" dirty="0"/>
            </a:br>
            <a:r>
              <a:rPr lang="nl-BE" sz="1600" dirty="0" err="1">
                <a:latin typeface="Consolas" panose="020B0609020204030204" pitchFamily="49" charset="0"/>
              </a:rPr>
              <a:t>detect_outliers</a:t>
            </a:r>
            <a:r>
              <a:rPr lang="nl-BE" sz="1600" dirty="0">
                <a:latin typeface="Consolas" panose="020B0609020204030204" pitchFamily="49" charset="0"/>
              </a:rPr>
              <a:t>(x, </a:t>
            </a:r>
            <a:r>
              <a:rPr lang="nl-BE" sz="1600" dirty="0" err="1">
                <a:latin typeface="Consolas" panose="020B0609020204030204" pitchFamily="49" charset="0"/>
              </a:rPr>
              <a:t>apriori</a:t>
            </a:r>
            <a:r>
              <a:rPr lang="nl-BE" sz="1600" dirty="0">
                <a:latin typeface="Consolas" panose="020B0609020204030204" pitchFamily="49" charset="0"/>
              </a:rPr>
              <a:t>("air </a:t>
            </a:r>
            <a:r>
              <a:rPr lang="nl-BE" sz="1600" dirty="0" err="1">
                <a:latin typeface="Consolas" panose="020B0609020204030204" pitchFamily="49" charset="0"/>
              </a:rPr>
              <a:t>pressure</a:t>
            </a:r>
            <a:r>
              <a:rPr lang="nl-BE" sz="1600" dirty="0">
                <a:latin typeface="Consolas" panose="020B0609020204030204" pitchFamily="49" charset="0"/>
              </a:rPr>
              <a:t>", "cmH2O"))</a:t>
            </a:r>
            <a:endParaRPr lang="en-US" sz="3600" dirty="0">
              <a:latin typeface="Consolas" panose="020B060902020403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6274AF-472F-4063-AA09-EB847423C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819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Next steps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528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endParaRPr lang="en-US" dirty="0"/>
          </a:p>
          <a:p>
            <a:r>
              <a:rPr lang="en-US" dirty="0" err="1"/>
              <a:t>tsoutliers</a:t>
            </a:r>
            <a:endParaRPr lang="en-US" dirty="0"/>
          </a:p>
          <a:p>
            <a:r>
              <a:rPr lang="en-US" dirty="0"/>
              <a:t>rank-based</a:t>
            </a:r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3668</TotalTime>
  <Words>1848</Words>
  <Application>Microsoft Office PowerPoint</Application>
  <PresentationFormat>Widescreen</PresentationFormat>
  <Paragraphs>416</Paragraphs>
  <Slides>102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0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Agenda</vt:lpstr>
      <vt:lpstr>Outliers</vt:lpstr>
      <vt:lpstr>Outliers: v0.02</vt:lpstr>
      <vt:lpstr>Outliers: v0.02 example detect_outliers(x, apriori("air pressure", "cmH2O"))</vt:lpstr>
      <vt:lpstr>Outliers: v0.02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shift: tsoutliers</vt:lpstr>
      <vt:lpstr>Level shift?</vt:lpstr>
      <vt:lpstr>Level shift?</vt:lpstr>
      <vt:lpstr>Level shift?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2019-07-02T19:47:54Z</dcterms:modified>
</cp:coreProperties>
</file>

<file path=docProps/thumbnail.jpeg>
</file>